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471D6-6B34-4C26-810C-5CC63AA4F617}" type="datetimeFigureOut">
              <a:rPr lang="ru-RU" smtClean="0"/>
              <a:t>11.05.2018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1377-3334-4E66-9129-620D919DC6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471D6-6B34-4C26-810C-5CC63AA4F617}" type="datetimeFigureOut">
              <a:rPr lang="ru-RU" smtClean="0"/>
              <a:t>11.05.2018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1377-3334-4E66-9129-620D919DC6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471D6-6B34-4C26-810C-5CC63AA4F617}" type="datetimeFigureOut">
              <a:rPr lang="ru-RU" smtClean="0"/>
              <a:t>11.05.2018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1377-3334-4E66-9129-620D919DC6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471D6-6B34-4C26-810C-5CC63AA4F617}" type="datetimeFigureOut">
              <a:rPr lang="ru-RU" smtClean="0"/>
              <a:t>11.05.2018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1377-3334-4E66-9129-620D919DC6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471D6-6B34-4C26-810C-5CC63AA4F617}" type="datetimeFigureOut">
              <a:rPr lang="ru-RU" smtClean="0"/>
              <a:t>11.05.2018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1377-3334-4E66-9129-620D919DC6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471D6-6B34-4C26-810C-5CC63AA4F617}" type="datetimeFigureOut">
              <a:rPr lang="ru-RU" smtClean="0"/>
              <a:t>11.05.2018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1377-3334-4E66-9129-620D919DC6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471D6-6B34-4C26-810C-5CC63AA4F617}" type="datetimeFigureOut">
              <a:rPr lang="ru-RU" smtClean="0"/>
              <a:t>11.05.2018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1377-3334-4E66-9129-620D919DC6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471D6-6B34-4C26-810C-5CC63AA4F617}" type="datetimeFigureOut">
              <a:rPr lang="ru-RU" smtClean="0"/>
              <a:t>11.05.2018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1377-3334-4E66-9129-620D919DC6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471D6-6B34-4C26-810C-5CC63AA4F617}" type="datetimeFigureOut">
              <a:rPr lang="ru-RU" smtClean="0"/>
              <a:t>11.05.2018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1377-3334-4E66-9129-620D919DC6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471D6-6B34-4C26-810C-5CC63AA4F617}" type="datetimeFigureOut">
              <a:rPr lang="ru-RU" smtClean="0"/>
              <a:t>11.05.2018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1377-3334-4E66-9129-620D919DC6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471D6-6B34-4C26-810C-5CC63AA4F617}" type="datetimeFigureOut">
              <a:rPr lang="ru-RU" smtClean="0"/>
              <a:t>11.05.2018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1377-3334-4E66-9129-620D919DC6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471D6-6B34-4C26-810C-5CC63AA4F617}" type="datetimeFigureOut">
              <a:rPr lang="ru-RU" smtClean="0"/>
              <a:t>11.05.2018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E1377-3334-4E66-9129-620D919DC69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338" y="-20387"/>
            <a:ext cx="9110662" cy="6873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-62074"/>
            <a:ext cx="9144000" cy="7010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4375"/>
            <a:ext cx="9144000" cy="6986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288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63" y="4763"/>
            <a:ext cx="9134475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Экран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Company>Олимпия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102</dc:creator>
  <cp:lastModifiedBy>102</cp:lastModifiedBy>
  <cp:revision>5</cp:revision>
  <dcterms:created xsi:type="dcterms:W3CDTF">2018-05-11T12:53:30Z</dcterms:created>
  <dcterms:modified xsi:type="dcterms:W3CDTF">2018-05-11T12:58:17Z</dcterms:modified>
</cp:coreProperties>
</file>